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2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08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71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135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702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2734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663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990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60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776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65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897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553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46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01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99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24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27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Kohlenhydrate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Basiswissen </a:t>
            </a:r>
            <a:r>
              <a:rPr lang="de-DE"/>
              <a:t>für 7./8. </a:t>
            </a:r>
            <a:r>
              <a:rPr lang="de-DE" dirty="0"/>
              <a:t>Klasse</a:t>
            </a:r>
          </a:p>
        </p:txBody>
      </p:sp>
    </p:spTree>
    <p:extLst>
      <p:ext uri="{BB962C8B-B14F-4D97-AF65-F5344CB8AC3E}">
        <p14:creationId xmlns:p14="http://schemas.microsoft.com/office/powerpoint/2010/main" val="682258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 welchen Lebensmitteln stecken Kohlenhydrate?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Brot</a:t>
            </a:r>
          </a:p>
          <a:p>
            <a:r>
              <a:rPr lang="de-DE" dirty="0"/>
              <a:t>Zucker</a:t>
            </a:r>
          </a:p>
          <a:p>
            <a:r>
              <a:rPr lang="de-DE" dirty="0"/>
              <a:t>Nudeln</a:t>
            </a:r>
          </a:p>
          <a:p>
            <a:r>
              <a:rPr lang="de-DE" dirty="0"/>
              <a:t>Reis</a:t>
            </a:r>
          </a:p>
          <a:p>
            <a:r>
              <a:rPr lang="de-DE" dirty="0"/>
              <a:t>Karotten</a:t>
            </a:r>
          </a:p>
          <a:p>
            <a:r>
              <a:rPr lang="de-DE" dirty="0"/>
              <a:t>Kartoffeln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739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Aufgaben haben Kohlenhydrate?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Energiequelle 4,1 kcal/ Gramm Kohlenhydrat</a:t>
            </a:r>
          </a:p>
          <a:p>
            <a:endParaRPr lang="de-DE" dirty="0"/>
          </a:p>
          <a:p>
            <a:r>
              <a:rPr lang="de-DE" dirty="0"/>
              <a:t>Energiespeicher in Muskeln in Form von Glykogen</a:t>
            </a:r>
          </a:p>
          <a:p>
            <a:endParaRPr lang="de-DE" dirty="0"/>
          </a:p>
          <a:p>
            <a:r>
              <a:rPr lang="de-DE" dirty="0"/>
              <a:t>Substrat (Grundmaterial) von vielen biochemischen Prozessen</a:t>
            </a:r>
          </a:p>
        </p:txBody>
      </p:sp>
    </p:spTree>
    <p:extLst>
      <p:ext uri="{BB962C8B-B14F-4D97-AF65-F5344CB8AC3E}">
        <p14:creationId xmlns:p14="http://schemas.microsoft.com/office/powerpoint/2010/main" val="4060635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viele Kohlenhydrate sollte ich täglich zu mir nehmen?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Im Durchschnitt empfiehlt die </a:t>
            </a:r>
            <a:r>
              <a:rPr lang="de-DE" dirty="0" err="1"/>
              <a:t>DGE</a:t>
            </a:r>
            <a:r>
              <a:rPr lang="de-DE" dirty="0"/>
              <a:t> (Deutsche Gesellschaft für Ernährung) eine Kohlenhydratzufuhr von 55% am Tag</a:t>
            </a:r>
          </a:p>
          <a:p>
            <a:endParaRPr lang="de-DE" dirty="0"/>
          </a:p>
          <a:p>
            <a:r>
              <a:rPr lang="de-DE" dirty="0"/>
              <a:t>Ballaststoffe (gehören auch zu den Kohlenhydraten) sind mit </a:t>
            </a:r>
            <a:r>
              <a:rPr lang="de-DE" dirty="0" err="1"/>
              <a:t>30g</a:t>
            </a:r>
            <a:r>
              <a:rPr lang="de-DE" dirty="0"/>
              <a:t> / Tag als Empfehlung angegeben</a:t>
            </a:r>
          </a:p>
        </p:txBody>
      </p:sp>
    </p:spTree>
    <p:extLst>
      <p:ext uri="{BB962C8B-B14F-4D97-AF65-F5344CB8AC3E}">
        <p14:creationId xmlns:p14="http://schemas.microsoft.com/office/powerpoint/2010/main" val="2801580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unterschiedlichen Kohlenhydrate gibt es?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Kohlenhydrate lassen sich in </a:t>
            </a:r>
            <a:r>
              <a:rPr lang="de-DE" dirty="0" err="1"/>
              <a:t>Monosaccharide</a:t>
            </a:r>
            <a:r>
              <a:rPr lang="de-DE" dirty="0"/>
              <a:t> (z.B. Glukose), Disaccharide (z.B. Haushaltszucker), </a:t>
            </a:r>
            <a:r>
              <a:rPr lang="de-DE" dirty="0" err="1"/>
              <a:t>Oligosaccharide</a:t>
            </a:r>
            <a:r>
              <a:rPr lang="de-DE" dirty="0"/>
              <a:t> (z.B. Raffinose) und Polysaccharide (z.B. Glykogen, Zellulose) einteilen</a:t>
            </a:r>
          </a:p>
          <a:p>
            <a:endParaRPr lang="de-DE" dirty="0"/>
          </a:p>
          <a:p>
            <a:r>
              <a:rPr lang="de-DE" dirty="0"/>
              <a:t>Monosaccharide = 1 Kohlenstoffbaustein</a:t>
            </a:r>
          </a:p>
          <a:p>
            <a:r>
              <a:rPr lang="de-DE" dirty="0"/>
              <a:t>Disaccharide = 2 Kohlenstoffbausteine</a:t>
            </a:r>
          </a:p>
          <a:p>
            <a:r>
              <a:rPr lang="de-DE" dirty="0"/>
              <a:t>Oligosaccharide = 3-10 Kohlenstoffbausteine</a:t>
            </a:r>
          </a:p>
          <a:p>
            <a:r>
              <a:rPr lang="de-DE" dirty="0"/>
              <a:t>Polysaccharide = Ab 10 Kohlenstoffbausteine</a:t>
            </a:r>
          </a:p>
        </p:txBody>
      </p:sp>
    </p:spTree>
    <p:extLst>
      <p:ext uri="{BB962C8B-B14F-4D97-AF65-F5344CB8AC3E}">
        <p14:creationId xmlns:p14="http://schemas.microsoft.com/office/powerpoint/2010/main" val="4078261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Kohlenhydrate, wie sehen sie aus?</a:t>
            </a:r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944" y="2251635"/>
            <a:ext cx="3286125" cy="1695450"/>
          </a:xfrm>
        </p:spPr>
      </p:pic>
      <p:sp>
        <p:nvSpPr>
          <p:cNvPr id="13" name="Textfeld 12"/>
          <p:cNvSpPr txBox="1"/>
          <p:nvPr/>
        </p:nvSpPr>
        <p:spPr>
          <a:xfrm>
            <a:off x="4249271" y="4294094"/>
            <a:ext cx="3400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Chemische Strukturformel eines Disaccharides </a:t>
            </a:r>
          </a:p>
        </p:txBody>
      </p:sp>
    </p:spTree>
    <p:extLst>
      <p:ext uri="{BB962C8B-B14F-4D97-AF65-F5344CB8AC3E}">
        <p14:creationId xmlns:p14="http://schemas.microsoft.com/office/powerpoint/2010/main" val="2577596180"/>
      </p:ext>
    </p:extLst>
  </p:cSld>
  <p:clrMapOvr>
    <a:masterClrMapping/>
  </p:clrMapOvr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166</Words>
  <Application>Microsoft Office PowerPoint</Application>
  <PresentationFormat>Breitbild</PresentationFormat>
  <Paragraphs>28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Fetzen</vt:lpstr>
      <vt:lpstr>Kohlenhydrate</vt:lpstr>
      <vt:lpstr>In welchen Lebensmitteln stecken Kohlenhydrate?</vt:lpstr>
      <vt:lpstr>Welche Aufgaben haben Kohlenhydrate?</vt:lpstr>
      <vt:lpstr>Wie viele Kohlenhydrate sollte ich täglich zu mir nehmen?</vt:lpstr>
      <vt:lpstr>Welche unterschiedlichen Kohlenhydrate gibt es?</vt:lpstr>
      <vt:lpstr>Was sind Kohlenhydrate, wie sehen sie aus?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Kohlenhydrate</dc:title>
  <dc:creator>Flemming</dc:creator>
  <cp:lastModifiedBy>Paul Kohlmorgen</cp:lastModifiedBy>
  <cp:revision>9</cp:revision>
  <dcterms:created xsi:type="dcterms:W3CDTF">2017-11-28T19:20:52Z</dcterms:created>
  <dcterms:modified xsi:type="dcterms:W3CDTF">2017-12-13T14:56:16Z</dcterms:modified>
</cp:coreProperties>
</file>